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0" r:id="rId3"/>
    <p:sldId id="256" r:id="rId4"/>
    <p:sldId id="257" r:id="rId5"/>
    <p:sldId id="259" r:id="rId6"/>
    <p:sldId id="258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595"/>
  </p:normalViewPr>
  <p:slideViewPr>
    <p:cSldViewPr snapToGrid="0" snapToObjects="1">
      <p:cViewPr>
        <p:scale>
          <a:sx n="100" d="100"/>
          <a:sy n="100" d="100"/>
        </p:scale>
        <p:origin x="144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题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标题的引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”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或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anchor="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42050" y="1811560"/>
            <a:ext cx="8911687" cy="1280890"/>
          </a:xfrm>
        </p:spPr>
        <p:txBody>
          <a:bodyPr>
            <a:noAutofit/>
          </a:bodyPr>
          <a:lstStyle/>
          <a:p>
            <a:pPr algn="ctr"/>
            <a:r>
              <a:rPr kumimoji="1" lang="en-US" altLang="en-US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第27期法律诊所第八组期中学习汇报</a:t>
            </a:r>
            <a:endParaRPr kumimoji="1" lang="en-US" altLang="en-US" sz="4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640522" y="3346450"/>
            <a:ext cx="8915400" cy="37776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kumimoji="1" lang="en-US" altLang="en-US" sz="2400" dirty="0"/>
              <a:t>  </a:t>
            </a:r>
            <a:r>
              <a:rPr kumimoji="1" lang="en-US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成员： 罗凌月  金凤娇  周重明</a:t>
            </a:r>
            <a:endParaRPr kumimoji="1"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comb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05220" y="692690"/>
            <a:ext cx="8911687" cy="1280890"/>
          </a:xfrm>
        </p:spPr>
        <p:txBody>
          <a:bodyPr/>
          <a:lstStyle/>
          <a:p>
            <a:r>
              <a:rPr kumimoji="1" lang="en-US" altLang="zh-CN" dirty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kumimoji="1" lang="zh-CN" altLang="en-US" dirty="0">
                <a:latin typeface="楷体" panose="02010609060101010101" charset="-122"/>
                <a:ea typeface="楷体" panose="02010609060101010101" charset="-122"/>
              </a:rPr>
              <a:t>小组</a:t>
            </a:r>
            <a:r>
              <a:rPr kumimoji="1" lang="en-US" altLang="en-US" dirty="0">
                <a:latin typeface="楷体" panose="02010609060101010101" charset="-122"/>
                <a:ea typeface="楷体" panose="02010609060101010101" charset="-122"/>
              </a:rPr>
              <a:t>代理案件</a:t>
            </a:r>
            <a:endParaRPr kumimoji="1" lang="zh-CN" altLang="en-US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93215" y="1303020"/>
            <a:ext cx="10196830" cy="2049780"/>
          </a:xfrm>
        </p:spPr>
        <p:txBody>
          <a:bodyPr>
            <a:noAutofit/>
          </a:bodyPr>
          <a:lstStyle/>
          <a:p>
            <a:pPr marL="0" indent="0" fontAlgn="auto">
              <a:lnSpc>
                <a:spcPct val="150000"/>
              </a:lnSpc>
              <a:buNone/>
            </a:pPr>
            <a:r>
              <a:rPr kumimoji="1" lang="en-US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       案情介绍（</a:t>
            </a:r>
            <a:r>
              <a:rPr kumimoji="1"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劳务纠纷</a:t>
            </a:r>
            <a:r>
              <a:rPr kumimoji="1" lang="en-US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kumimoji="1" lang="en-US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fontAlgn="auto">
              <a:lnSpc>
                <a:spcPct val="150000"/>
              </a:lnSpc>
              <a:buNone/>
            </a:pPr>
            <a:r>
              <a:rPr kumimoji="1" lang="en-US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       案情进展（准备立案）</a:t>
            </a:r>
            <a:endParaRPr kumimoji="1" lang="en-US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fontAlgn="auto">
              <a:lnSpc>
                <a:spcPct val="150000"/>
              </a:lnSpc>
              <a:buNone/>
            </a:pPr>
            <a:r>
              <a:rPr kumimoji="1"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       小组准备工作</a:t>
            </a:r>
            <a:r>
              <a:rPr kumimoji="1" lang="en-US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kumimoji="1" lang="en-US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fontAlgn="auto">
              <a:lnSpc>
                <a:spcPct val="100000"/>
              </a:lnSpc>
              <a:buNone/>
            </a:pPr>
            <a:r>
              <a:rPr kumimoji="1" lang="en-US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       </a:t>
            </a:r>
            <a:r>
              <a:rPr kumimoji="1"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与当事人积极有效沟通，明确诉求，提供相关意见</a:t>
            </a:r>
            <a:endParaRPr kumimoji="1"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fontAlgn="auto">
              <a:lnSpc>
                <a:spcPct val="100000"/>
              </a:lnSpc>
              <a:buNone/>
            </a:pPr>
            <a:r>
              <a:rPr kumimoji="1"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       取得代理权</a:t>
            </a:r>
            <a:endParaRPr kumimoji="1"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fontAlgn="auto">
              <a:lnSpc>
                <a:spcPct val="100000"/>
              </a:lnSpc>
              <a:buNone/>
            </a:pPr>
            <a:r>
              <a:rPr kumimoji="1"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       相关证据收集整理</a:t>
            </a:r>
            <a:endParaRPr kumimoji="1"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fontAlgn="auto">
              <a:lnSpc>
                <a:spcPct val="100000"/>
              </a:lnSpc>
              <a:buNone/>
            </a:pPr>
            <a:r>
              <a:rPr kumimoji="1"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       准备起诉状</a:t>
            </a:r>
            <a:endParaRPr kumimoji="1"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fontAlgn="auto">
              <a:lnSpc>
                <a:spcPct val="100000"/>
              </a:lnSpc>
              <a:buNone/>
            </a:pPr>
            <a:r>
              <a:rPr kumimoji="1"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       </a:t>
            </a:r>
            <a:endParaRPr kumimoji="1"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buNone/>
            </a:pPr>
            <a:r>
              <a:rPr kumimoji="1"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       </a:t>
            </a:r>
            <a:endParaRPr kumimoji="1"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buNone/>
            </a:pPr>
            <a:endParaRPr kumimoji="1"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内容占位符 2"/>
          <p:cNvSpPr txBox="1"/>
          <p:nvPr/>
        </p:nvSpPr>
        <p:spPr>
          <a:xfrm>
            <a:off x="2600533" y="6481445"/>
            <a:ext cx="4480351" cy="1968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panose="05040102010807070707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panose="05040102010807070707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panose="05040102010807070707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panose="05040102010807070707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panose="05040102010807070707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panose="05040102010807070707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panose="05040102010807070707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panose="05040102010807070707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panose="05040102010807070707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1" lang="zh-CN" altLang="en-US" dirty="0"/>
          </a:p>
        </p:txBody>
      </p:sp>
      <p:sp>
        <p:nvSpPr>
          <p:cNvPr id="4" name="燕尾形箭头 3"/>
          <p:cNvSpPr/>
          <p:nvPr/>
        </p:nvSpPr>
        <p:spPr>
          <a:xfrm>
            <a:off x="2146935" y="1570355"/>
            <a:ext cx="557530" cy="240665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燕尾形箭头 5"/>
          <p:cNvSpPr/>
          <p:nvPr/>
        </p:nvSpPr>
        <p:spPr>
          <a:xfrm>
            <a:off x="2146935" y="3223260"/>
            <a:ext cx="557530" cy="240665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燕尾形箭头 7"/>
          <p:cNvSpPr/>
          <p:nvPr/>
        </p:nvSpPr>
        <p:spPr>
          <a:xfrm>
            <a:off x="2146935" y="2477770"/>
            <a:ext cx="557530" cy="240665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左弧形箭头 12"/>
          <p:cNvSpPr/>
          <p:nvPr/>
        </p:nvSpPr>
        <p:spPr>
          <a:xfrm>
            <a:off x="2599690" y="3903345"/>
            <a:ext cx="259715" cy="33337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左弧形箭头 14"/>
          <p:cNvSpPr/>
          <p:nvPr/>
        </p:nvSpPr>
        <p:spPr>
          <a:xfrm>
            <a:off x="2599690" y="4464050"/>
            <a:ext cx="259715" cy="36766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左弧形箭头 16"/>
          <p:cNvSpPr/>
          <p:nvPr/>
        </p:nvSpPr>
        <p:spPr>
          <a:xfrm>
            <a:off x="2599690" y="5068570"/>
            <a:ext cx="259715" cy="39878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ircl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85865" y="679355"/>
            <a:ext cx="8911687" cy="1280890"/>
          </a:xfrm>
        </p:spPr>
        <p:txBody>
          <a:bodyPr/>
          <a:lstStyle/>
          <a:p>
            <a:r>
              <a:rPr kumimoji="1" lang="en-US" altLang="en-US" dirty="0">
                <a:latin typeface="楷体" panose="02010609060101010101" charset="-122"/>
                <a:ea typeface="楷体" panose="02010609060101010101" charset="-122"/>
              </a:rPr>
              <a:t>案件</a:t>
            </a:r>
            <a:r>
              <a:rPr kumimoji="1" lang="zh-CN" altLang="en-US" dirty="0">
                <a:latin typeface="楷体" panose="02010609060101010101" charset="-122"/>
                <a:ea typeface="楷体" panose="02010609060101010101" charset="-122"/>
              </a:rPr>
              <a:t>学习</a:t>
            </a:r>
            <a:endParaRPr kumimoji="1" lang="zh-CN" altLang="en-US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5645" y="1740535"/>
            <a:ext cx="9963785" cy="51847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en-US" sz="2400" dirty="0">
                <a:cs typeface="Calibri" panose="020F0502020204030204" charset="0"/>
              </a:rPr>
              <a:t>● </a:t>
            </a:r>
            <a:r>
              <a:rPr kumimoji="1" lang="en-US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刑事案件 ：李xx毒品犯罪案</a:t>
            </a:r>
            <a:endParaRPr kumimoji="1" lang="en-US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buNone/>
            </a:pPr>
            <a:r>
              <a:rPr kumimoji="1" lang="en-US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Calibri" panose="020F0502020204030204" charset="0"/>
                <a:sym typeface="+mn-ea"/>
              </a:rPr>
              <a:t>● </a:t>
            </a:r>
            <a:r>
              <a:rPr kumimoji="1" lang="en-US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指导老师 ：王子晏老师</a:t>
            </a:r>
            <a:endParaRPr kumimoji="1" lang="en-US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buNone/>
            </a:pPr>
            <a:r>
              <a:rPr kumimoji="1" lang="en-US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Calibri" panose="020F0502020204030204" charset="0"/>
                <a:sym typeface="+mn-ea"/>
              </a:rPr>
              <a:t>● </a:t>
            </a:r>
            <a:r>
              <a:rPr kumimoji="1" lang="en-US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案件工作 ：讨论五次，分工阅卷，交流案卷，</a:t>
            </a:r>
            <a:endParaRPr kumimoji="1" lang="en-US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buNone/>
            </a:pPr>
            <a:r>
              <a:rPr kumimoji="1" lang="en-US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Calibri" panose="020F0502020204030204" charset="0"/>
                <a:sym typeface="+mn-ea"/>
              </a:rPr>
              <a:t>● </a:t>
            </a:r>
            <a:r>
              <a:rPr kumimoji="1" lang="en-US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案件学习 ：</a:t>
            </a:r>
            <a:r>
              <a:rPr kumimoji="1"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掌握高效阅卷方法</a:t>
            </a:r>
            <a:endParaRPr kumimoji="1"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buNone/>
            </a:pPr>
            <a:r>
              <a:rPr kumimoji="1"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             梳理清晰人物事件脉络，理清人物关系</a:t>
            </a:r>
            <a:endParaRPr kumimoji="1"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buNone/>
            </a:pPr>
            <a:r>
              <a:rPr kumimoji="1"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             把握关键点 </a:t>
            </a:r>
            <a:r>
              <a:rPr kumimoji="1"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( </a:t>
            </a:r>
            <a:r>
              <a:rPr kumimoji="1"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整理案件争议焦点、具体事实与相关   </a:t>
            </a:r>
            <a:endParaRPr kumimoji="1"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buNone/>
            </a:pPr>
            <a:r>
              <a:rPr kumimoji="1"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             法律适用，相关定罪量刑情节）</a:t>
            </a:r>
            <a:endParaRPr kumimoji="1"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buNone/>
            </a:pPr>
            <a:r>
              <a:rPr kumimoji="1" lang="en-US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             </a:t>
            </a:r>
            <a:r>
              <a:rPr kumimoji="1"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明确会见当事人相关事宜</a:t>
            </a:r>
            <a:endParaRPr kumimoji="1"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kumimoji="1" lang="en-US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kumimoji="1" lang="en-US" altLang="en-US" sz="2400" dirty="0"/>
          </a:p>
          <a:p>
            <a:endParaRPr kumimoji="1" lang="en-US" altLang="en-US" dirty="0"/>
          </a:p>
          <a:p>
            <a:endParaRPr kumimoji="1" lang="en-US" altLang="en-US" dirty="0"/>
          </a:p>
          <a:p>
            <a:endParaRPr kumimoji="1" lang="en-US" altLang="en-US" dirty="0"/>
          </a:p>
          <a:p>
            <a:pPr marL="0" indent="0">
              <a:buNone/>
            </a:pPr>
            <a:endParaRPr kumimoji="1" lang="en-US" altLang="en-US" dirty="0"/>
          </a:p>
          <a:p>
            <a:endParaRPr kumimoji="1" lang="en-US" altLang="en-US" dirty="0"/>
          </a:p>
        </p:txBody>
      </p:sp>
    </p:spTree>
  </p:cSld>
  <p:clrMapOvr>
    <a:masterClrMapping/>
  </p:clrMapOvr>
  <p:transition>
    <p:circle/>
  </p:transition>
</p:sld>
</file>

<file path=ppt/theme/theme1.xml><?xml version="1.0" encoding="utf-8"?>
<a:theme xmlns:a="http://schemas.openxmlformats.org/drawingml/2006/main" name="丝状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丝状</Template>
  <TotalTime>0</TotalTime>
  <Words>570</Words>
  <Application>WPS 演示</Application>
  <PresentationFormat>宽屏</PresentationFormat>
  <Paragraphs>86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7" baseType="lpstr">
      <vt:lpstr>Arial</vt:lpstr>
      <vt:lpstr>宋体</vt:lpstr>
      <vt:lpstr>Wingdings</vt:lpstr>
      <vt:lpstr>Wingdings 3</vt:lpstr>
      <vt:lpstr>Arial</vt:lpstr>
      <vt:lpstr>楷体</vt:lpstr>
      <vt:lpstr>Calibri</vt:lpstr>
      <vt:lpstr>Century Gothic</vt:lpstr>
      <vt:lpstr>微软雅黑</vt:lpstr>
      <vt:lpstr>Arial Unicode MS</vt:lpstr>
      <vt:lpstr>幼圆</vt:lpstr>
      <vt:lpstr>丝状</vt:lpstr>
      <vt:lpstr>第27期法律诊所第八组期中学习汇报</vt:lpstr>
      <vt:lpstr>PowerPoint 演示文稿</vt:lpstr>
      <vt:lpstr> 小组代理案件</vt:lpstr>
      <vt:lpstr>案件学习</vt:lpstr>
      <vt:lpstr>心得 &amp; 建议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青茗取自蓝粽粥のの</cp:lastModifiedBy>
  <cp:revision>12</cp:revision>
  <dcterms:created xsi:type="dcterms:W3CDTF">2018-05-01T12:36:00Z</dcterms:created>
  <dcterms:modified xsi:type="dcterms:W3CDTF">2018-05-03T06:17:41Z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